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7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21C0-6719-4ACD-B04F-3A0C3F8C40DD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243D4-1D77-4290-BF29-952C57C0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21C0-6719-4ACD-B04F-3A0C3F8C40DD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243D4-1D77-4290-BF29-952C57C0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1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21C0-6719-4ACD-B04F-3A0C3F8C40DD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243D4-1D77-4290-BF29-952C57C0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4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21C0-6719-4ACD-B04F-3A0C3F8C40DD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243D4-1D77-4290-BF29-952C57C0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5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21C0-6719-4ACD-B04F-3A0C3F8C40DD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243D4-1D77-4290-BF29-952C57C0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0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21C0-6719-4ACD-B04F-3A0C3F8C40DD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243D4-1D77-4290-BF29-952C57C0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7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21C0-6719-4ACD-B04F-3A0C3F8C40DD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243D4-1D77-4290-BF29-952C57C0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2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21C0-6719-4ACD-B04F-3A0C3F8C40DD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243D4-1D77-4290-BF29-952C57C0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8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21C0-6719-4ACD-B04F-3A0C3F8C40DD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243D4-1D77-4290-BF29-952C57C0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32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21C0-6719-4ACD-B04F-3A0C3F8C40DD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243D4-1D77-4290-BF29-952C57C0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4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21C0-6719-4ACD-B04F-3A0C3F8C40DD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243D4-1D77-4290-BF29-952C57C0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3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221C0-6719-4ACD-B04F-3A0C3F8C40DD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243D4-1D77-4290-BF29-952C57C0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3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6873057-3864-489F-BE6A-E879F7FB19AA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327C47"/>
                </a:solidFill>
                <a:latin typeface="Muli" panose="00000500000000000000" pitchFamily="2" charset="0"/>
              </a:rPr>
              <a:t>Crosscutting Concepts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E0A8DB4-5D9A-4D6D-BD01-D6A29958159C}"/>
              </a:ext>
            </a:extLst>
          </p:cNvPr>
          <p:cNvSpPr txBox="1">
            <a:spLocks/>
          </p:cNvSpPr>
          <p:nvPr/>
        </p:nvSpPr>
        <p:spPr>
          <a:xfrm>
            <a:off x="224287" y="5480355"/>
            <a:ext cx="8695426" cy="115335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Patterns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B28023-B4C0-41EE-B65D-6F983B7A6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93328" y="1317012"/>
            <a:ext cx="5757344" cy="414738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A388596-A5C7-492B-A682-6DCEABB78F34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327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AE4765-C60F-4D0D-94C0-902405904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838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6873057-3864-489F-BE6A-E879F7FB19AA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327C47"/>
                </a:solidFill>
                <a:latin typeface="Muli" panose="00000500000000000000" pitchFamily="2" charset="0"/>
              </a:rPr>
              <a:t>Crosscutting Concepts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B28023-B4C0-41EE-B65D-6F983B7A6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6050" y="1334846"/>
            <a:ext cx="6971900" cy="411721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A388596-A5C7-492B-A682-6DCEABB78F34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327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B85780A-F401-455A-93C3-424EB3DDD4BE}"/>
              </a:ext>
            </a:extLst>
          </p:cNvPr>
          <p:cNvSpPr txBox="1">
            <a:spLocks/>
          </p:cNvSpPr>
          <p:nvPr/>
        </p:nvSpPr>
        <p:spPr>
          <a:xfrm>
            <a:off x="224287" y="5480355"/>
            <a:ext cx="8695426" cy="115335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Cause and Effect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CD87895-B648-4885-90C5-62C3675B9B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09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6873057-3864-489F-BE6A-E879F7FB19AA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327C47"/>
                </a:solidFill>
                <a:latin typeface="Muli" panose="00000500000000000000" pitchFamily="2" charset="0"/>
              </a:rPr>
              <a:t>Crosscutting Concepts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E0A8DB4-5D9A-4D6D-BD01-D6A29958159C}"/>
              </a:ext>
            </a:extLst>
          </p:cNvPr>
          <p:cNvSpPr txBox="1">
            <a:spLocks/>
          </p:cNvSpPr>
          <p:nvPr/>
        </p:nvSpPr>
        <p:spPr>
          <a:xfrm>
            <a:off x="224287" y="4994695"/>
            <a:ext cx="8695426" cy="15527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Scale, Proportion, </a:t>
            </a:r>
            <a:b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</a:br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and Quantity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B28023-B4C0-41EE-B65D-6F983B7A6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8354" y="1435202"/>
            <a:ext cx="7867291" cy="332397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A388596-A5C7-492B-A682-6DCEABB78F34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327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BF8A47-E46A-4303-A496-793C1FDBDD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69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6873057-3864-489F-BE6A-E879F7FB19AA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327C47"/>
                </a:solidFill>
                <a:latin typeface="Muli" panose="00000500000000000000" pitchFamily="2" charset="0"/>
              </a:rPr>
              <a:t>Crosscutting Concepts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E0A8DB4-5D9A-4D6D-BD01-D6A29958159C}"/>
              </a:ext>
            </a:extLst>
          </p:cNvPr>
          <p:cNvSpPr txBox="1">
            <a:spLocks/>
          </p:cNvSpPr>
          <p:nvPr/>
        </p:nvSpPr>
        <p:spPr>
          <a:xfrm>
            <a:off x="224287" y="4994695"/>
            <a:ext cx="8695426" cy="15527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Systems and </a:t>
            </a:r>
            <a:b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</a:br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System Models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B28023-B4C0-41EE-B65D-6F983B7A6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8354" y="1754751"/>
            <a:ext cx="7867291" cy="28574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A388596-A5C7-492B-A682-6DCEABB78F34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327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A42534-8E22-402A-8B20-694B575CF9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15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6873057-3864-489F-BE6A-E879F7FB19AA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327C47"/>
                </a:solidFill>
                <a:latin typeface="Muli" panose="00000500000000000000" pitchFamily="2" charset="0"/>
              </a:rPr>
              <a:t>Crosscutting Concepts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B28023-B4C0-41EE-B65D-6F983B7A6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18017" y="1406185"/>
            <a:ext cx="5507966" cy="404563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A388596-A5C7-492B-A682-6DCEABB78F34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327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33F8484-E2A1-4CEF-BDDD-5AC219F3429E}"/>
              </a:ext>
            </a:extLst>
          </p:cNvPr>
          <p:cNvSpPr txBox="1">
            <a:spLocks/>
          </p:cNvSpPr>
          <p:nvPr/>
        </p:nvSpPr>
        <p:spPr>
          <a:xfrm>
            <a:off x="224287" y="5480355"/>
            <a:ext cx="8695426" cy="115335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Energy and Matter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F70154-6D4B-4069-AE7A-E36BB334D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760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6873057-3864-489F-BE6A-E879F7FB19AA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327C47"/>
                </a:solidFill>
                <a:latin typeface="Muli" panose="00000500000000000000" pitchFamily="2" charset="0"/>
              </a:rPr>
              <a:t>Crosscutting Concepts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B28023-B4C0-41EE-B65D-6F983B7A6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62974" y="1440930"/>
            <a:ext cx="6418052" cy="39354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A388596-A5C7-492B-A682-6DCEABB78F34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327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090CC84-FE36-403A-BB32-2549E645DCFD}"/>
              </a:ext>
            </a:extLst>
          </p:cNvPr>
          <p:cNvSpPr txBox="1">
            <a:spLocks/>
          </p:cNvSpPr>
          <p:nvPr/>
        </p:nvSpPr>
        <p:spPr>
          <a:xfrm>
            <a:off x="224287" y="5480355"/>
            <a:ext cx="8695426" cy="115335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Structure and Function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F76F48-0DA2-4C10-8E97-4C7F691A26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191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6873057-3864-489F-BE6A-E879F7FB19AA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327C47"/>
                </a:solidFill>
                <a:latin typeface="Muli" panose="00000500000000000000" pitchFamily="2" charset="0"/>
              </a:rPr>
              <a:t>Crosscutting Concepts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B28023-B4C0-41EE-B65D-6F983B7A6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76413" y="1167625"/>
            <a:ext cx="5791173" cy="415616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A388596-A5C7-492B-A682-6DCEABB78F34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327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83C6E15-F730-41EB-A599-64B8597B2AAB}"/>
              </a:ext>
            </a:extLst>
          </p:cNvPr>
          <p:cNvSpPr txBox="1">
            <a:spLocks/>
          </p:cNvSpPr>
          <p:nvPr/>
        </p:nvSpPr>
        <p:spPr>
          <a:xfrm>
            <a:off x="224287" y="5480355"/>
            <a:ext cx="8695426" cy="115335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Stability and Change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AACB99D-C618-464B-AFDA-44C619CD8A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29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39</Words>
  <Application>Microsoft Office PowerPoint</Application>
  <PresentationFormat>Letter Paper (8.5x11 in)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Muli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Carmen Chow</dc:creator>
  <cp:lastModifiedBy>Carmen Chow</cp:lastModifiedBy>
  <cp:revision>4</cp:revision>
  <dcterms:created xsi:type="dcterms:W3CDTF">2021-08-18T17:01:18Z</dcterms:created>
  <dcterms:modified xsi:type="dcterms:W3CDTF">2021-08-18T18:33:48Z</dcterms:modified>
</cp:coreProperties>
</file>