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67B3"/>
    <a:srgbClr val="2A31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407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0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21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0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41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1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1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6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40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8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73309-4E35-4957-B3DF-71C4A9AF8DCB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14E60-346A-4189-AAF4-2FD018B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5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Asking Questions and Defining Problems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818" y="1380227"/>
            <a:ext cx="7862364" cy="319177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0EFF80A-2C92-4DBF-9E44-92A76FC76DAD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DEF238-31F4-4ADA-BD10-BD9578BE0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031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Developing and </a:t>
            </a:r>
            <a:b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</a:br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Using Models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49049" y="1227296"/>
            <a:ext cx="6645901" cy="393881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9128CEC-A93C-4341-BE2A-5073495AAC4D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1EAEF95-6CBA-4FC5-982D-D2E4F242B9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9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Planning and Carrying Out Investigations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0664" y="1490758"/>
            <a:ext cx="7142672" cy="3296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28E249C-AB49-462F-AA57-8F102B81AAEA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ADB661-F69E-4B57-85F3-5630144BDD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002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Analyzing and Interpreting Data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67524" y="1499380"/>
            <a:ext cx="6808951" cy="329661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3CA6FA0-3881-4CA0-9CC3-22E952C5F91C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030D70-873A-45C6-BA4A-7B5520C75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711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rgbClr val="2A3136"/>
                </a:solidFill>
                <a:latin typeface="Muli" panose="00000500000000000000" pitchFamily="2" charset="0"/>
              </a:rPr>
              <a:t>Using Mathematics and Computational Thinking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58108" y="1277534"/>
            <a:ext cx="6027784" cy="357960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B4E841-A9B1-46C1-B792-38B0FF32683B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8BC81D4-17E2-457B-845E-56CC419C38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71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6953" y="1524261"/>
            <a:ext cx="6390094" cy="316155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20AF3698-C7F1-4966-95C5-2A91BB6702CF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>
                <a:solidFill>
                  <a:srgbClr val="2A3136"/>
                </a:solidFill>
                <a:latin typeface="Muli" panose="00000500000000000000" pitchFamily="2" charset="0"/>
              </a:rPr>
              <a:t>Constructing Explanations and Designing Solutions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4121-9518-4F2D-BA68-84466CF43C8B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3AD1CC-8E64-461B-9EFD-E651F2B6F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373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6B723EF-24BA-4786-A929-CF4EC6210301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Engaging in Argument from Evidence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3362" y="1471089"/>
            <a:ext cx="7637275" cy="319925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3B4E841-A9B1-46C1-B792-38B0FF32683B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0E243AF-80E1-47D6-B089-14C69EB02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54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52297FB-E1D2-4FAA-802D-12ABCB710C95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0D67B3"/>
                </a:solidFill>
                <a:latin typeface="Muli" panose="00000500000000000000" pitchFamily="2" charset="0"/>
              </a:rPr>
              <a:t>Science and Engineering Practices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A49E62B-7BF8-4CD8-9D54-1B9023269D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12191" y="1226448"/>
            <a:ext cx="5719616" cy="313851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0ED6122-9F97-4AAB-9FF6-25D478067988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0D67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807218-684F-42D4-885C-57D4D68129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B7D850B-2FB5-4912-9AF7-38C855AB5A47}"/>
              </a:ext>
            </a:extLst>
          </p:cNvPr>
          <p:cNvSpPr txBox="1">
            <a:spLocks/>
          </p:cNvSpPr>
          <p:nvPr/>
        </p:nvSpPr>
        <p:spPr>
          <a:xfrm>
            <a:off x="112143" y="4632385"/>
            <a:ext cx="8919713" cy="191506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200" b="1" dirty="0">
                <a:solidFill>
                  <a:srgbClr val="2A3136"/>
                </a:solidFill>
                <a:latin typeface="Muli" panose="00000500000000000000" pitchFamily="2" charset="0"/>
              </a:rPr>
              <a:t>Obtaining, Evaluating, and Communicating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91324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73</Words>
  <Application>Microsoft Office PowerPoint</Application>
  <PresentationFormat>Letter Paper (8.5x11 in)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Chow</dc:creator>
  <cp:lastModifiedBy>Carmen Chow</cp:lastModifiedBy>
  <cp:revision>5</cp:revision>
  <dcterms:created xsi:type="dcterms:W3CDTF">2021-08-18T16:05:45Z</dcterms:created>
  <dcterms:modified xsi:type="dcterms:W3CDTF">2021-08-18T21:14:00Z</dcterms:modified>
</cp:coreProperties>
</file>